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A05796-DD10-4DA7-8080-12D6499062B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821BDA-0158-4600-8CAD-4D85C2804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9812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Aharoni" pitchFamily="2" charset="-79"/>
                <a:cs typeface="Aharoni" pitchFamily="2" charset="-79"/>
              </a:rPr>
              <a:t>Real DUI in the Schools</a:t>
            </a:r>
            <a:br>
              <a:rPr lang="en-US" sz="4400" dirty="0">
                <a:latin typeface="Aharoni" pitchFamily="2" charset="-79"/>
                <a:cs typeface="Aharoni" pitchFamily="2" charset="-79"/>
              </a:rPr>
            </a:br>
            <a:r>
              <a:rPr lang="en-US" sz="4400" dirty="0">
                <a:latin typeface="Aharoni" pitchFamily="2" charset="-79"/>
                <a:cs typeface="Aharoni" pitchFamily="2" charset="-79"/>
              </a:rPr>
              <a:t>a Santa Cruz Collaboration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10600" cy="4648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438400"/>
            <a:ext cx="2272738" cy="76393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62200"/>
            <a:ext cx="1034246" cy="103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A seal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10400" y="3581400"/>
            <a:ext cx="1209808" cy="1134319"/>
          </a:xfrm>
          <a:prstGeom prst="rect">
            <a:avLst/>
          </a:prstGeom>
        </p:spPr>
      </p:pic>
      <p:pic>
        <p:nvPicPr>
          <p:cNvPr id="7" name="Picture 6" descr="C:\Users\Sup039\AppData\Local\Microsoft\Windows\Temporary Internet Files\Content.Word\SANTA CRUZ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733800"/>
            <a:ext cx="1101091" cy="102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Sup039\AppData\Local\Microsoft\Windows\Temporary Internet Files\Content.Outlook\I900ERQT\new star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3657600"/>
            <a:ext cx="1134868" cy="109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No automatic alt text available.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3505200"/>
            <a:ext cx="1259735" cy="125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Sup039\AppData\Local\Microsoft\Windows\Temporary Internet Files\Content.Word\PD Logo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3657600"/>
            <a:ext cx="1057813" cy="10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029199"/>
          </a:xfrm>
        </p:spPr>
        <p:txBody>
          <a:bodyPr numCol="2"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Arial Black" pitchFamily="34" charset="0"/>
              </a:rPr>
              <a:t>2012-2013</a:t>
            </a:r>
            <a:endParaRPr lang="en-US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Costanoa</a:t>
            </a:r>
          </a:p>
          <a:p>
            <a:r>
              <a:rPr lang="en-US" dirty="0">
                <a:latin typeface="Arial Black" pitchFamily="34" charset="0"/>
              </a:rPr>
              <a:t>Cypress Charter</a:t>
            </a:r>
          </a:p>
          <a:p>
            <a:r>
              <a:rPr lang="en-US" dirty="0">
                <a:latin typeface="Arial Black" pitchFamily="34" charset="0"/>
              </a:rPr>
              <a:t>Ponderosa (Alt Ed)</a:t>
            </a:r>
          </a:p>
          <a:p>
            <a:r>
              <a:rPr lang="en-US" dirty="0">
                <a:latin typeface="Arial Black" pitchFamily="34" charset="0"/>
              </a:rPr>
              <a:t>San Lorenzo Valley High School</a:t>
            </a:r>
          </a:p>
          <a:p>
            <a:r>
              <a:rPr lang="en-US" dirty="0">
                <a:latin typeface="Arial Black" pitchFamily="34" charset="0"/>
              </a:rPr>
              <a:t>SOS (Alt Ed)</a:t>
            </a:r>
          </a:p>
          <a:p>
            <a:r>
              <a:rPr lang="en-US" dirty="0">
                <a:latin typeface="Arial Black" pitchFamily="34" charset="0"/>
              </a:rPr>
              <a:t>Star Community School (Alt Ed)</a:t>
            </a:r>
          </a:p>
          <a:p>
            <a:endParaRPr lang="en-US" dirty="0">
              <a:latin typeface="Arial Black" pitchFamily="34" charset="0"/>
            </a:endParaRP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2013-2014</a:t>
            </a:r>
            <a:endParaRPr lang="en-US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Aptos High School</a:t>
            </a:r>
          </a:p>
          <a:p>
            <a:r>
              <a:rPr lang="en-US" dirty="0">
                <a:latin typeface="Arial Black" pitchFamily="34" charset="0"/>
              </a:rPr>
              <a:t>Costanoa</a:t>
            </a:r>
          </a:p>
          <a:p>
            <a:r>
              <a:rPr lang="en-US" dirty="0">
                <a:latin typeface="Arial Black" pitchFamily="34" charset="0"/>
              </a:rPr>
              <a:t>Cypress Charter </a:t>
            </a:r>
          </a:p>
          <a:p>
            <a:r>
              <a:rPr lang="en-US" dirty="0">
                <a:latin typeface="Arial Black" pitchFamily="34" charset="0"/>
              </a:rPr>
              <a:t>Soquel High School</a:t>
            </a:r>
          </a:p>
          <a:p>
            <a:r>
              <a:rPr lang="en-US" dirty="0">
                <a:latin typeface="Arial Black" pitchFamily="34" charset="0"/>
              </a:rPr>
              <a:t>Watsonville High School</a:t>
            </a: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 </a:t>
            </a:r>
            <a:endParaRPr lang="en-US" dirty="0">
              <a:latin typeface="Arial Black" pitchFamily="34" charset="0"/>
            </a:endParaRP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2014-2015</a:t>
            </a:r>
            <a:endParaRPr lang="en-US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Cypress Charter</a:t>
            </a:r>
          </a:p>
          <a:p>
            <a:r>
              <a:rPr lang="en-US" dirty="0">
                <a:latin typeface="Arial Black" pitchFamily="34" charset="0"/>
              </a:rPr>
              <a:t>Delta High School</a:t>
            </a:r>
          </a:p>
          <a:p>
            <a:r>
              <a:rPr lang="en-US" dirty="0">
                <a:latin typeface="Arial Black" pitchFamily="34" charset="0"/>
              </a:rPr>
              <a:t>Scotts Valley High School</a:t>
            </a:r>
          </a:p>
          <a:p>
            <a:r>
              <a:rPr lang="en-US" dirty="0">
                <a:latin typeface="Arial Black" pitchFamily="34" charset="0"/>
              </a:rPr>
              <a:t>Pajaro Valley High School</a:t>
            </a:r>
          </a:p>
          <a:p>
            <a:endParaRPr lang="en-US" dirty="0">
              <a:latin typeface="Arial Black" pitchFamily="34" charset="0"/>
            </a:endParaRPr>
          </a:p>
          <a:p>
            <a:pPr>
              <a:buNone/>
            </a:pPr>
            <a:endParaRPr lang="en-US" b="1" dirty="0">
              <a:latin typeface="Arial Black" pitchFamily="34" charset="0"/>
            </a:endParaRPr>
          </a:p>
          <a:p>
            <a:pPr>
              <a:buNone/>
            </a:pPr>
            <a:endParaRPr lang="en-US" b="1" dirty="0">
              <a:latin typeface="Arial Black" pitchFamily="34" charset="0"/>
            </a:endParaRP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2015-2016</a:t>
            </a:r>
            <a:endParaRPr lang="en-US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Cypress Charter </a:t>
            </a:r>
          </a:p>
          <a:p>
            <a:r>
              <a:rPr lang="en-US" dirty="0">
                <a:latin typeface="Arial Black" pitchFamily="34" charset="0"/>
              </a:rPr>
              <a:t>Natural Bridges High School (Alt Ed)</a:t>
            </a:r>
          </a:p>
          <a:p>
            <a:r>
              <a:rPr lang="en-US" dirty="0">
                <a:latin typeface="Arial Black" pitchFamily="34" charset="0"/>
              </a:rPr>
              <a:t>Pacific Coast Charter</a:t>
            </a:r>
          </a:p>
          <a:p>
            <a:r>
              <a:rPr lang="en-US" dirty="0">
                <a:latin typeface="Arial Black" pitchFamily="34" charset="0"/>
              </a:rPr>
              <a:t>San Lorenzo Valley High School</a:t>
            </a:r>
          </a:p>
          <a:p>
            <a:r>
              <a:rPr lang="en-US" dirty="0">
                <a:latin typeface="Arial Black" pitchFamily="34" charset="0"/>
              </a:rPr>
              <a:t>Santa Cruz High School</a:t>
            </a:r>
          </a:p>
          <a:p>
            <a:r>
              <a:rPr lang="en-US" dirty="0">
                <a:latin typeface="Arial Black" pitchFamily="34" charset="0"/>
              </a:rPr>
              <a:t>Watsonville High School</a:t>
            </a:r>
          </a:p>
          <a:p>
            <a:endParaRPr lang="en-US" dirty="0">
              <a:latin typeface="Arial Black" pitchFamily="34" charset="0"/>
            </a:endParaRP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2016-2017</a:t>
            </a:r>
            <a:endParaRPr lang="en-US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Ceiba Preparatory Academy</a:t>
            </a:r>
          </a:p>
          <a:p>
            <a:r>
              <a:rPr lang="en-US" dirty="0">
                <a:latin typeface="Arial Black" pitchFamily="34" charset="0"/>
              </a:rPr>
              <a:t>Sequoia Academy (Alt Ed)</a:t>
            </a:r>
          </a:p>
          <a:p>
            <a:r>
              <a:rPr lang="en-US" dirty="0">
                <a:latin typeface="Arial Black" pitchFamily="34" charset="0"/>
              </a:rPr>
              <a:t>Soquel High School</a:t>
            </a:r>
          </a:p>
          <a:p>
            <a:r>
              <a:rPr lang="en-US" dirty="0">
                <a:latin typeface="Arial Black" pitchFamily="34" charset="0"/>
              </a:rPr>
              <a:t>St. Francis High School (Private)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2017-2018</a:t>
            </a:r>
            <a:endParaRPr lang="en-US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Pajaro Valley High School </a:t>
            </a:r>
          </a:p>
          <a:p>
            <a:r>
              <a:rPr lang="en-US" dirty="0">
                <a:latin typeface="Arial Black" pitchFamily="34" charset="0"/>
              </a:rPr>
              <a:t>Delta High School </a:t>
            </a: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 </a:t>
            </a:r>
            <a:endParaRPr lang="en-US" dirty="0">
              <a:latin typeface="Arial Black" pitchFamily="34" charset="0"/>
            </a:endParaRPr>
          </a:p>
          <a:p>
            <a:pPr>
              <a:buNone/>
            </a:pPr>
            <a:r>
              <a:rPr lang="en-US" b="1" dirty="0">
                <a:latin typeface="Arial Black" pitchFamily="34" charset="0"/>
              </a:rPr>
              <a:t>2018-2019 Scheduled </a:t>
            </a:r>
            <a:endParaRPr lang="en-US" dirty="0">
              <a:latin typeface="Arial Black" pitchFamily="34" charset="0"/>
            </a:endParaRPr>
          </a:p>
          <a:p>
            <a:r>
              <a:rPr lang="en-US" b="1" dirty="0">
                <a:latin typeface="Arial Black" pitchFamily="34" charset="0"/>
              </a:rPr>
              <a:t>Scotts Valley</a:t>
            </a:r>
            <a:endParaRPr lang="en-US" dirty="0">
              <a:latin typeface="Arial Black" pitchFamily="34" charset="0"/>
            </a:endParaRPr>
          </a:p>
          <a:p>
            <a:r>
              <a:rPr lang="en-US" b="1" dirty="0">
                <a:latin typeface="Arial Black" pitchFamily="34" charset="0"/>
              </a:rPr>
              <a:t>Monte Vista</a:t>
            </a:r>
            <a:endParaRPr lang="en-US" dirty="0">
              <a:latin typeface="Arial Black" pitchFamily="34" charset="0"/>
            </a:endParaRPr>
          </a:p>
          <a:p>
            <a:r>
              <a:rPr lang="en-US" b="1" dirty="0">
                <a:latin typeface="Arial Black" pitchFamily="34" charset="0"/>
              </a:rPr>
              <a:t>SLV</a:t>
            </a:r>
            <a:endParaRPr lang="en-US" dirty="0"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Real DUI Assemblies 2012 - 2018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fontScale="62500" lnSpcReduction="20000"/>
          </a:bodyPr>
          <a:lstStyle/>
          <a:p>
            <a:endParaRPr lang="en-US" b="1" dirty="0"/>
          </a:p>
          <a:p>
            <a:r>
              <a:rPr lang="en-US" sz="3400" b="1" dirty="0"/>
              <a:t>Greetings by COE and explain partnership</a:t>
            </a:r>
          </a:p>
          <a:p>
            <a:r>
              <a:rPr lang="en-US" sz="3400" b="1" dirty="0"/>
              <a:t>Judge Intro Team</a:t>
            </a:r>
          </a:p>
          <a:p>
            <a:r>
              <a:rPr lang="en-US" sz="3400" b="1" dirty="0"/>
              <a:t>Call the Case</a:t>
            </a:r>
          </a:p>
          <a:p>
            <a:r>
              <a:rPr lang="en-US" sz="3400" b="1" dirty="0"/>
              <a:t>Review Charges</a:t>
            </a:r>
          </a:p>
          <a:p>
            <a:pPr>
              <a:buNone/>
            </a:pPr>
            <a:r>
              <a:rPr lang="en-US" sz="3400" b="1" dirty="0"/>
              <a:t>	</a:t>
            </a:r>
          </a:p>
          <a:p>
            <a:r>
              <a:rPr lang="en-US" sz="3400" b="1" dirty="0"/>
              <a:t>Consequences of Plea/ Advisements </a:t>
            </a:r>
          </a:p>
          <a:p>
            <a:endParaRPr lang="en-US" sz="3400" b="1" dirty="0"/>
          </a:p>
          <a:p>
            <a:r>
              <a:rPr lang="en-US" sz="3400" b="1" dirty="0"/>
              <a:t>Factual Basis/Summary of the Case</a:t>
            </a:r>
          </a:p>
          <a:p>
            <a:r>
              <a:rPr lang="en-US" sz="3400" b="1" dirty="0"/>
              <a:t>Trial Rights &amp; Waiver of Trial Rights	</a:t>
            </a:r>
          </a:p>
          <a:p>
            <a:r>
              <a:rPr lang="en-US" sz="3400" b="1" dirty="0"/>
              <a:t>Accept Plea Form &amp; Plea	</a:t>
            </a:r>
          </a:p>
          <a:p>
            <a:r>
              <a:rPr lang="en-US" sz="3400" b="1" dirty="0"/>
              <a:t>Statement by Defendant &amp; by Judge  </a:t>
            </a:r>
          </a:p>
          <a:p>
            <a:r>
              <a:rPr lang="en-US" sz="3400" b="1" dirty="0"/>
              <a:t>Sentence </a:t>
            </a:r>
          </a:p>
          <a:p>
            <a:pPr>
              <a:buNone/>
            </a:pPr>
            <a:r>
              <a:rPr lang="en-US" sz="3400" b="1" dirty="0"/>
              <a:t> </a:t>
            </a:r>
          </a:p>
          <a:p>
            <a:r>
              <a:rPr lang="en-US" sz="3400" b="1" dirty="0"/>
              <a:t>Guest Speaker(s)- COE introduce them </a:t>
            </a:r>
          </a:p>
          <a:p>
            <a:r>
              <a:rPr lang="en-US" sz="3400" b="1" dirty="0"/>
              <a:t>Comments/Advice by participants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Assembly - Judicial Outline 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203</Words>
  <Application>Microsoft Office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 Black</vt:lpstr>
      <vt:lpstr>Lucida Sans Unicode</vt:lpstr>
      <vt:lpstr>Verdana</vt:lpstr>
      <vt:lpstr>Wingdings 2</vt:lpstr>
      <vt:lpstr>Wingdings 3</vt:lpstr>
      <vt:lpstr>Concourse</vt:lpstr>
      <vt:lpstr>Real DUI in the Schools a Santa Cruz Collaboration </vt:lpstr>
      <vt:lpstr> Real DUI Assemblies 2012 - 2018 </vt:lpstr>
      <vt:lpstr>Assembly - Judicial Outline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DUI In the Schools a Santa Cruz Collaboration</dc:title>
  <dc:creator>Sup039</dc:creator>
  <cp:lastModifiedBy>Jenna Shankman</cp:lastModifiedBy>
  <cp:revision>10</cp:revision>
  <dcterms:created xsi:type="dcterms:W3CDTF">2018-06-18T22:12:54Z</dcterms:created>
  <dcterms:modified xsi:type="dcterms:W3CDTF">2020-08-27T19:42:51Z</dcterms:modified>
</cp:coreProperties>
</file>